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hyperlink" Target="http://www.google.fr/imgres?hl=fr&amp;sa=X&amp;gbv=2&amp;biw=1024&amp;bih=715&amp;tbs=itp:clipart&amp;tbm=isch&amp;tbnid=3n2Vk_acyDl0SM:&amp;imgrefurl=http://www.alaskadesign.net.au/category/art/page/11/&amp;docid=pz5ydYZ-DQVfMM&amp;imgurl=http://www.alaskadesign.net.au/wp-content/uploads/2009/09/tidal-wave-paiting.jpg&amp;w=770&amp;h=770&amp;ei=dIeNT8OrBKPr0gHytt2_Dw&amp;zoom=1&amp;iact=hc&amp;vpx=267&amp;vpy=379&amp;dur=821&amp;hovh=225&amp;hovw=225&amp;tx=102&amp;ty=139&amp;sig=112520393428541602300&amp;page=1&amp;tbnh=137&amp;tbnw=137&amp;start=0&amp;ndsp=15&amp;ved=1t:429,r:11,s:0,i:17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ransparent.clipartof.com/Royalty-Free-RF-Clipart-Illustration-Of-A-White-Boy-And-Girl-Building-Sand-Castles-Together-1024217562.jpg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png"/><Relationship Id="rId10" Type="http://schemas.openxmlformats.org/officeDocument/2006/relationships/hyperlink" Target="http://www.google.com/imgres?hl=en&amp;gbv=2&amp;biw=1069&amp;bih=746&amp;tbs=itp:clipart&amp;tbm=isch&amp;tbnid=DohEyRVUyzaVIM:&amp;imgrefurl=http://www.disneyclips.com/imagesnewb/surfing.html&amp;docid=eL4xhBQ1nUfBSM&amp;imgurl=http://www.disneyclips.com/imagesnewb/imageslwrakr01/clipmickeywave.gif&amp;w=349&amp;h=311&amp;ei=nYyNT5fyHuSY6AHaje37Dg&amp;zoom=1&amp;iact=hc&amp;vpx=629&amp;vpy=213&amp;dur=877&amp;hovh=212&amp;hovw=238&amp;tx=94&amp;ty=138&amp;sig=109988227396941768641&amp;page=1&amp;tbnh=144&amp;tbnw=162&amp;start=0&amp;ndsp=15&amp;ved=1t:429,r:3,s:0,i:142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ransparent.clipartof.com/Royalty-Free-RF-Clipart-Illustration-Of-A-White-Boy-And-Girl-Building-Sand-Castles-Together-1024217562.jpg" TargetMode="External"/><Relationship Id="rId13" Type="http://schemas.openxmlformats.org/officeDocument/2006/relationships/image" Target="../media/image6.jpeg"/><Relationship Id="rId1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12" Type="http://schemas.openxmlformats.org/officeDocument/2006/relationships/hyperlink" Target="http://www.google.com/imgres?hl=en&amp;gbv=2&amp;biw=1069&amp;bih=746&amp;tbs=itp:clipart&amp;tbm=isch&amp;tbnid=DohEyRVUyzaVIM:&amp;imgrefurl=http://www.disneyclips.com/imagesnewb/surfing.html&amp;docid=eL4xhBQ1nUfBSM&amp;imgurl=http://www.disneyclips.com/imagesnewb/imageslwrakr01/clipmickeywave.gif&amp;w=349&amp;h=311&amp;ei=nYyNT5fyHuSY6AHaje37Dg&amp;zoom=1&amp;iact=hc&amp;vpx=629&amp;vpy=213&amp;dur=877&amp;hovh=212&amp;hovw=238&amp;tx=94&amp;ty=138&amp;sig=109988227396941768641&amp;page=1&amp;tbnh=144&amp;tbnw=162&amp;start=0&amp;ndsp=15&amp;ved=1t:429,r:3,s:0,i:142" TargetMode="External"/><Relationship Id="rId17" Type="http://schemas.openxmlformats.org/officeDocument/2006/relationships/hyperlink" Target="http://www.google.com/imgres?hl=en&amp;gbv=2&amp;biw=1069&amp;bih=746&amp;tbs=itp:clipart&amp;tbm=isch&amp;tbnid=k9giN_MdgPDDAM:&amp;imgrefurl=http://www.colourbox.com/vector/young-boy-swimmer-diving-into-a-pool-vector-2053097&amp;docid=7EscIdtXtJKerM&amp;imgurl=http://www.colourbox.com/preview/2053097-164760-young-boy-swimmer-diving-into-a-pool.jpg&amp;w=480&amp;h=411&amp;ei=0o2NT5ePIeaU0QG9kemeDw&amp;zoom=1&amp;iact=hc&amp;vpx=124&amp;vpy=382&amp;dur=622&amp;hovh=208&amp;hovw=243&amp;tx=165&amp;ty=102&amp;sig=109988227396941768641&amp;page=1&amp;tbnh=145&amp;tbnw=169&amp;start=0&amp;ndsp=15&amp;ved=1t:429,r:5,s:0,i:95" TargetMode="External"/><Relationship Id="rId2" Type="http://schemas.openxmlformats.org/officeDocument/2006/relationships/hyperlink" Target="http://www.google.fr/imgres?hl=fr&amp;sa=X&amp;gbv=2&amp;biw=1024&amp;bih=715&amp;tbs=itp:clipart&amp;tbm=isch&amp;tbnid=3n2Vk_acyDl0SM:&amp;imgrefurl=http://www.alaskadesign.net.au/category/art/page/11/&amp;docid=pz5ydYZ-DQVfMM&amp;imgurl=http://www.alaskadesign.net.au/wp-content/uploads/2009/09/tidal-wave-paiting.jpg&amp;w=770&amp;h=770&amp;ei=dIeNT8OrBKPr0gHytt2_Dw&amp;zoom=1&amp;iact=hc&amp;vpx=267&amp;vpy=379&amp;dur=821&amp;hovh=225&amp;hovw=225&amp;tx=102&amp;ty=139&amp;sig=112520393428541602300&amp;page=1&amp;tbnh=137&amp;tbnw=137&amp;start=0&amp;ndsp=15&amp;ved=1t:429,r:11,s:0,i:170" TargetMode="External"/><Relationship Id="rId16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5.jpeg"/><Relationship Id="rId5" Type="http://schemas.openxmlformats.org/officeDocument/2006/relationships/hyperlink" Target="http://www.google.fr/imgres?hl=fr&amp;sa=X&amp;gbv=2&amp;tbas=0&amp;biw=1024&amp;bih=715&amp;tbm=isch&amp;tbnid=bNN6Ux6WSfRA4M:&amp;imgrefurl=http://www.avenue-de-la-plage.com/cremes-solaires/294-produit-solaire-nivea-fps-40-enfants-200-ml-4005808854882.html&amp;docid=bWin_XvBoRMRRM&amp;imgurl=http://www.avenue-de-la-plage.com/294-497-large/produit-solaire-nivea-fps-40-enfants-200-ml.jpg&amp;w=300&amp;h=300&amp;ei=R4mNT97EG8aZ0QGGw92ZDw&amp;zoom=1&amp;iact=hc&amp;vpx=591&amp;vpy=252&amp;dur=594&amp;hovh=225&amp;hovw=225&amp;tx=134&amp;ty=170&amp;sig=112520393428541602300&amp;page=2&amp;tbnh=164&amp;tbnw=165&amp;start=15&amp;ndsp=20&amp;ved=1t:429,r:18,s:15,i:141" TargetMode="External"/><Relationship Id="rId15" Type="http://schemas.openxmlformats.org/officeDocument/2006/relationships/image" Target="../media/image9.jpeg"/><Relationship Id="rId10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4.jpe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3.jpeg"/><Relationship Id="rId12" Type="http://schemas.openxmlformats.org/officeDocument/2006/relationships/hyperlink" Target="http://www.google.com/imgres?hl=en&amp;gbv=2&amp;biw=1024&amp;bih=715&amp;tbs=itp:clipart&amp;tbm=isch&amp;tbnid=8lX0IErNVxwapM:&amp;imgrefurl=http://www.mexicovacationvillas.com/faqs.htm&amp;docid=937TMZ2y2X5hgM&amp;imgurl=http://www.mexicovacationvillas.com/graphics/FAQ%20clipart/MCj04126360000%5b1%5d.gif&amp;w=457&amp;h=337&amp;ei=dYiNT9nBH4Xm0QGtsKCNDw&amp;zoom=1&amp;iact=hc&amp;vpx=427&amp;vpy=219&amp;dur=1010&amp;hovh=193&amp;hovw=262&amp;tx=142&amp;ty=87&amp;sig=109988227396941768641&amp;page=1&amp;tbnh=133&amp;tbnw=180&amp;start=0&amp;ndsp=15&amp;ved=1t:429,r:2,s:0,i:140" TargetMode="External"/><Relationship Id="rId2" Type="http://schemas.openxmlformats.org/officeDocument/2006/relationships/image" Target="../media/image3.pn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imgres?hl=en&amp;gbv=2&amp;biw=1069&amp;bih=746&amp;tbs=itp:clipart&amp;tbm=isch&amp;tbnid=gEg5zC0A0vZHcM:&amp;imgrefurl=http://www.cartoon-clipart.com/cartoon_clipart_images/cartoon_girl_or_woman_waterskiing_0515-1104-0519-3614.html&amp;docid=jvA5psghkcnvvM&amp;imgurl=http://www.cartoon-clipart.com/cartoon_clipart_images/cartoon_girl_or_woman_waterskiing_0515-1104-0519-3614_SMU.jpg&amp;w=300&amp;h=257&amp;ei=LIyNT6KkHIzPgAfQha32DQ&amp;zoom=1&amp;iact=hc&amp;vpx=384&amp;vpy=320&amp;dur=635&amp;hovh=205&amp;hovw=240&amp;tx=123&amp;ty=162&amp;sig=109988227396941768641&amp;page=2&amp;tbnh=160&amp;tbnw=187&amp;start=15&amp;ndsp=18&amp;ved=1t:429,r:15,s:15,i:207" TargetMode="External"/><Relationship Id="rId11" Type="http://schemas.openxmlformats.org/officeDocument/2006/relationships/image" Target="../media/image10.gif"/><Relationship Id="rId5" Type="http://schemas.openxmlformats.org/officeDocument/2006/relationships/image" Target="../media/image5.jpeg"/><Relationship Id="rId15" Type="http://schemas.openxmlformats.org/officeDocument/2006/relationships/image" Target="../media/image17.jpeg"/><Relationship Id="rId10" Type="http://schemas.openxmlformats.org/officeDocument/2006/relationships/image" Target="../media/image14.jpeg"/><Relationship Id="rId4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9" Type="http://schemas.openxmlformats.org/officeDocument/2006/relationships/hyperlink" Target="http://www.google.com/imgres?hl=en&amp;gbv=2&amp;biw=1069&amp;bih=746&amp;tbs=itp:clipart&amp;tbm=isch&amp;tbnid=MSeTPHtk4DE4TM:&amp;imgrefurl=http://www.illustrationsof.com/1077304-royalty-free-surfer-clipart-illustration&amp;docid=4H_o0lwlzwiagM&amp;imgurl=http://www.illustrationsof.com/royalty-free-surfer-clipart-illustration-1077304.jpg&amp;w=400&amp;h=420&amp;ei=xIyNT9P9B6Pl6QG8r5z9Dg&amp;zoom=1&amp;iact=hc&amp;vpx=507&amp;vpy=241&amp;dur=520&amp;hovh=230&amp;hovw=219&amp;tx=114&amp;ty=144&amp;sig=109988227396941768641&amp;page=3&amp;tbnh=175&amp;tbnw=167&amp;start=35&amp;ndsp=20&amp;ved=1t:429,r:2,s:35,i:223" TargetMode="External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5.jpeg"/><Relationship Id="rId18" Type="http://schemas.openxmlformats.org/officeDocument/2006/relationships/image" Target="../media/image11.jpeg"/><Relationship Id="rId3" Type="http://schemas.openxmlformats.org/officeDocument/2006/relationships/image" Target="../media/image1.jpeg"/><Relationship Id="rId21" Type="http://schemas.openxmlformats.org/officeDocument/2006/relationships/image" Target="../media/image16.jpeg"/><Relationship Id="rId7" Type="http://schemas.openxmlformats.org/officeDocument/2006/relationships/image" Target="../media/image7.jpeg"/><Relationship Id="rId12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17" Type="http://schemas.openxmlformats.org/officeDocument/2006/relationships/hyperlink" Target="http://www.google.com/imgres?hl=en&amp;gbv=2&amp;biw=1069&amp;bih=746&amp;tbs=itp:clipart&amp;tbm=isch&amp;tbnid=k9giN_MdgPDDAM:&amp;imgrefurl=http://www.colourbox.com/vector/young-boy-swimmer-diving-into-a-pool-vector-2053097&amp;docid=7EscIdtXtJKerM&amp;imgurl=http://www.colourbox.com/preview/2053097-164760-young-boy-swimmer-diving-into-a-pool.jpg&amp;w=480&amp;h=411&amp;ei=0o2NT5ePIeaU0QG9kemeDw&amp;zoom=1&amp;iact=hc&amp;vpx=124&amp;vpy=382&amp;dur=622&amp;hovh=208&amp;hovw=243&amp;tx=165&amp;ty=102&amp;sig=109988227396941768641&amp;page=1&amp;tbnh=145&amp;tbnw=169&amp;start=0&amp;ndsp=15&amp;ved=1t:429,r:5,s:0,i:95" TargetMode="External"/><Relationship Id="rId2" Type="http://schemas.openxmlformats.org/officeDocument/2006/relationships/hyperlink" Target="http://www.google.fr/imgres?hl=fr&amp;sa=X&amp;gbv=2&amp;biw=1024&amp;bih=715&amp;tbs=itp:clipart&amp;tbm=isch&amp;tbnid=3n2Vk_acyDl0SM:&amp;imgrefurl=http://www.alaskadesign.net.au/category/art/page/11/&amp;docid=pz5ydYZ-DQVfMM&amp;imgurl=http://www.alaskadesign.net.au/wp-content/uploads/2009/09/tidal-wave-paiting.jpg&amp;w=770&amp;h=770&amp;ei=dIeNT8OrBKPr0gHytt2_Dw&amp;zoom=1&amp;iact=hc&amp;vpx=267&amp;vpy=379&amp;dur=821&amp;hovh=225&amp;hovw=225&amp;tx=102&amp;ty=139&amp;sig=112520393428541602300&amp;page=1&amp;tbnh=137&amp;tbnw=137&amp;start=0&amp;ndsp=15&amp;ved=1t:429,r:11,s:0,i:170" TargetMode="External"/><Relationship Id="rId16" Type="http://schemas.openxmlformats.org/officeDocument/2006/relationships/image" Target="../media/image14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fr/imgres?hl=fr&amp;sa=X&amp;gbv=2&amp;tbas=0&amp;biw=1024&amp;bih=715&amp;tbm=isch&amp;tbnid=bNN6Ux6WSfRA4M:&amp;imgrefurl=http://www.avenue-de-la-plage.com/cremes-solaires/294-produit-solaire-nivea-fps-40-enfants-200-ml-4005808854882.html&amp;docid=bWin_XvBoRMRRM&amp;imgurl=http://www.avenue-de-la-plage.com/294-497-large/produit-solaire-nivea-fps-40-enfants-200-ml.jpg&amp;w=300&amp;h=300&amp;ei=R4mNT97EG8aZ0QGGw92ZDw&amp;zoom=1&amp;iact=hc&amp;vpx=591&amp;vpy=252&amp;dur=594&amp;hovh=225&amp;hovw=225&amp;tx=134&amp;ty=170&amp;sig=112520393428541602300&amp;page=2&amp;tbnh=164&amp;tbnw=165&amp;start=15&amp;ndsp=20&amp;ved=1t:429,r:18,s:15,i:141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9.jpeg"/><Relationship Id="rId15" Type="http://schemas.openxmlformats.org/officeDocument/2006/relationships/hyperlink" Target="http://www.google.com/imgres?hl=en&amp;gbv=2&amp;biw=1069&amp;bih=746&amp;tbs=itp:clipart&amp;tbm=isch&amp;tbnid=MSeTPHtk4DE4TM:&amp;imgrefurl=http://www.illustrationsof.com/1077304-royalty-free-surfer-clipart-illustration&amp;docid=4H_o0lwlzwiagM&amp;imgurl=http://www.illustrationsof.com/royalty-free-surfer-clipart-illustration-1077304.jpg&amp;w=400&amp;h=420&amp;ei=xIyNT9P9B6Pl6QG8r5z9Dg&amp;zoom=1&amp;iact=hc&amp;vpx=507&amp;vpy=241&amp;dur=520&amp;hovh=230&amp;hovw=219&amp;tx=114&amp;ty=144&amp;sig=109988227396941768641&amp;page=3&amp;tbnh=175&amp;tbnw=167&amp;start=35&amp;ndsp=20&amp;ved=1t:429,r:2,s:35,i:223" TargetMode="External"/><Relationship Id="rId10" Type="http://schemas.openxmlformats.org/officeDocument/2006/relationships/hyperlink" Target="http://www.google.com/imgres?hl=en&amp;gbv=2&amp;biw=1069&amp;bih=746&amp;tbs=itp:clipart&amp;tbm=isch&amp;tbnid=m8s-KADv0_B3_M:&amp;imgrefurl=http://www.picgifs.com/clip-art/walking/23539/clip-art-walking-110616/&amp;docid=zhdGskZfRS-K1M&amp;imgurl=http://www.picgifs.com/clip-art/activities/walking/clip-art-walking-110616.jpg&amp;w=413&amp;h=372&amp;ei=N42NT9LCKeLt0gGptM3PDw&amp;zoom=1&amp;iact=hc&amp;vpx=410&amp;vpy=378&amp;dur=669&amp;hovh=213&amp;hovw=237&amp;tx=139&amp;ty=132&amp;sig=109988227396941768641&amp;page=1&amp;tbnh=152&amp;tbnw=168&amp;start=0&amp;ndsp=18&amp;ved=1t:429,r:8,s:0,i:166" TargetMode="External"/><Relationship Id="rId19" Type="http://schemas.openxmlformats.org/officeDocument/2006/relationships/hyperlink" Target="http://www.google.com/imgres?hl=en&amp;gbv=2&amp;biw=1024&amp;bih=715&amp;tbs=itp:clipart&amp;tbm=isch&amp;tbnid=8lX0IErNVxwapM:&amp;imgrefurl=http://www.mexicovacationvillas.com/faqs.htm&amp;docid=937TMZ2y2X5hgM&amp;imgurl=http://www.mexicovacationvillas.com/graphics/FAQ%20clipart/MCj04126360000%5b1%5d.gif&amp;w=457&amp;h=337&amp;ei=dYiNT9nBH4Xm0QGtsKCNDw&amp;zoom=1&amp;iact=hc&amp;vpx=427&amp;vpy=219&amp;dur=1010&amp;hovh=193&amp;hovw=262&amp;tx=142&amp;ty=87&amp;sig=109988227396941768641&amp;page=1&amp;tbnh=133&amp;tbnw=180&amp;start=0&amp;ndsp=15&amp;ved=1t:429,r:2,s:0,i:140" TargetMode="External"/><Relationship Id="rId4" Type="http://schemas.openxmlformats.org/officeDocument/2006/relationships/hyperlink" Target="http://www.google.com/imgres?hl=en&amp;sa=X&amp;gbv=2&amp;biw=1024&amp;bih=715&amp;tbs=itp:clipart&amp;tbm=isch&amp;tbnid=NBS60so70SOU3M:&amp;imgrefurl=http://www.picturesofhawaii.com/hawaii_images/tropical_paradise_with_sailboat_on_the_ocean_and_palm_tree_sandals_and_beach_chair_0515-0910-0102-5221.html&amp;docid=NN6M3b9Ng1SFGM&amp;imgurl=http://www.picturesofhawaii.com/hawaii_images/tropical_paradise_with_sailboat_on_the_ocean_and_palm_tree_sandals_and_beach_chair_0515-0910-0102-5221_SMU.jpg&amp;w=300&amp;h=299&amp;ei=QYiNT8rTLMjy0gGlj8mTDw&amp;zoom=1&amp;iact=hc&amp;vpx=93&amp;vpy=137&amp;dur=582&amp;hovh=224&amp;hovw=225&amp;tx=121&amp;ty=148&amp;sig=109988227396941768641&amp;page=1&amp;tbnh=134&amp;tbnw=134&amp;start=0&amp;ndsp=17&amp;ved=1t:429,r:5,s:0,i:147" TargetMode="External"/><Relationship Id="rId9" Type="http://schemas.openxmlformats.org/officeDocument/2006/relationships/image" Target="../media/image12.jpeg"/><Relationship Id="rId14" Type="http://schemas.openxmlformats.org/officeDocument/2006/relationships/image" Target="../media/image8.png"/><Relationship Id="rId22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http://www.google.com/imgres?hl=en&amp;gbv=2&amp;biw=1069&amp;bih=746&amp;tbs=itp:clipart&amp;tbm=isch&amp;tbnid=m8s-KADv0_B3_M:&amp;imgrefurl=http://www.picgifs.com/clip-art/walking/23539/clip-art-walking-110616/&amp;docid=zhdGskZfRS-K1M&amp;imgurl=http://www.picgifs.com/clip-art/activities/walking/clip-art-walking-110616.jpg&amp;w=413&amp;h=372&amp;ei=N42NT9LCKeLt0gGptM3PDw&amp;zoom=1&amp;iact=hc&amp;vpx=410&amp;vpy=378&amp;dur=669&amp;hovh=213&amp;hovw=237&amp;tx=139&amp;ty=132&amp;sig=109988227396941768641&amp;page=1&amp;tbnh=152&amp;tbnw=168&amp;start=0&amp;ndsp=18&amp;ved=1t:429,r:8,s:0,i:166" TargetMode="External"/><Relationship Id="rId18" Type="http://schemas.openxmlformats.org/officeDocument/2006/relationships/image" Target="../media/image13.jpeg"/><Relationship Id="rId26" Type="http://schemas.openxmlformats.org/officeDocument/2006/relationships/hyperlink" Target="http://www.google.com/imgres?hl=en&amp;gbv=2&amp;biw=1069&amp;bih=746&amp;tbs=itp:clipart&amp;tbm=isch&amp;tbnid=k9giN_MdgPDDAM:&amp;imgrefurl=http://www.colourbox.com/vector/young-boy-swimmer-diving-into-a-pool-vector-2053097&amp;docid=7EscIdtXtJKerM&amp;imgurl=http://www.colourbox.com/preview/2053097-164760-young-boy-swimmer-diving-into-a-pool.jpg&amp;w=480&amp;h=411&amp;ei=0o2NT5ePIeaU0QG9kemeDw&amp;zoom=1&amp;iact=hc&amp;vpx=124&amp;vpy=382&amp;dur=622&amp;hovh=208&amp;hovw=243&amp;tx=165&amp;ty=102&amp;sig=109988227396941768641&amp;page=1&amp;tbnh=145&amp;tbnw=169&amp;start=0&amp;ndsp=15&amp;ved=1t:429,r:5,s:0,i:95" TargetMode="External"/><Relationship Id="rId3" Type="http://schemas.openxmlformats.org/officeDocument/2006/relationships/image" Target="../media/image1.jpeg"/><Relationship Id="rId21" Type="http://schemas.openxmlformats.org/officeDocument/2006/relationships/image" Target="../media/image8.png"/><Relationship Id="rId7" Type="http://schemas.openxmlformats.org/officeDocument/2006/relationships/hyperlink" Target="http://www.google.fr/imgres?hl=fr&amp;sa=X&amp;gbv=2&amp;tbas=0&amp;biw=1024&amp;bih=715&amp;tbm=isch&amp;tbnid=bNN6Ux6WSfRA4M:&amp;imgrefurl=http://www.avenue-de-la-plage.com/cremes-solaires/294-produit-solaire-nivea-fps-40-enfants-200-ml-4005808854882.html&amp;docid=bWin_XvBoRMRRM&amp;imgurl=http://www.avenue-de-la-plage.com/294-497-large/produit-solaire-nivea-fps-40-enfants-200-ml.jpg&amp;w=300&amp;h=300&amp;ei=R4mNT97EG8aZ0QGGw92ZDw&amp;zoom=1&amp;iact=hc&amp;vpx=591&amp;vpy=252&amp;dur=594&amp;hovh=225&amp;hovw=225&amp;tx=134&amp;ty=170&amp;sig=112520393428541602300&amp;page=2&amp;tbnh=164&amp;tbnw=165&amp;start=15&amp;ndsp=20&amp;ved=1t:429,r:18,s:15,i:141" TargetMode="External"/><Relationship Id="rId12" Type="http://schemas.openxmlformats.org/officeDocument/2006/relationships/image" Target="../media/image12.jpeg"/><Relationship Id="rId17" Type="http://schemas.openxmlformats.org/officeDocument/2006/relationships/hyperlink" Target="http://www.google.com/imgres?hl=en&amp;gbv=2&amp;biw=1069&amp;bih=746&amp;tbs=itp:clipart&amp;tbm=isch&amp;tbnid=gEg5zC0A0vZHcM:&amp;imgrefurl=http://www.cartoon-clipart.com/cartoon_clipart_images/cartoon_girl_or_woman_waterskiing_0515-1104-0519-3614.html&amp;docid=jvA5psghkcnvvM&amp;imgurl=http://www.cartoon-clipart.com/cartoon_clipart_images/cartoon_girl_or_woman_waterskiing_0515-1104-0519-3614_SMU.jpg&amp;w=300&amp;h=257&amp;ei=LIyNT6KkHIzPgAfQha32DQ&amp;zoom=1&amp;iact=hc&amp;vpx=384&amp;vpy=320&amp;dur=635&amp;hovh=205&amp;hovw=240&amp;tx=123&amp;ty=162&amp;sig=109988227396941768641&amp;page=2&amp;tbnh=160&amp;tbnw=187&amp;start=15&amp;ndsp=18&amp;ved=1t:429,r:15,s:15,i:207" TargetMode="External"/><Relationship Id="rId25" Type="http://schemas.openxmlformats.org/officeDocument/2006/relationships/image" Target="../media/image10.gif"/><Relationship Id="rId2" Type="http://schemas.openxmlformats.org/officeDocument/2006/relationships/hyperlink" Target="http://www.google.fr/imgres?hl=fr&amp;sa=X&amp;gbv=2&amp;biw=1024&amp;bih=715&amp;tbs=itp:clipart&amp;tbm=isch&amp;tbnid=3n2Vk_acyDl0SM:&amp;imgrefurl=http://www.alaskadesign.net.au/category/art/page/11/&amp;docid=pz5ydYZ-DQVfMM&amp;imgurl=http://www.alaskadesign.net.au/wp-content/uploads/2009/09/tidal-wave-paiting.jpg&amp;w=770&amp;h=770&amp;ei=dIeNT8OrBKPr0gHytt2_Dw&amp;zoom=1&amp;iact=hc&amp;vpx=267&amp;vpy=379&amp;dur=821&amp;hovh=225&amp;hovw=225&amp;tx=102&amp;ty=139&amp;sig=112520393428541602300&amp;page=1&amp;tbnh=137&amp;tbnw=137&amp;start=0&amp;ndsp=15&amp;ved=1t:429,r:11,s:0,i:170" TargetMode="External"/><Relationship Id="rId16" Type="http://schemas.openxmlformats.org/officeDocument/2006/relationships/image" Target="../media/image5.jpeg"/><Relationship Id="rId20" Type="http://schemas.openxmlformats.org/officeDocument/2006/relationships/image" Target="../media/image6.jpeg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4.jpeg"/><Relationship Id="rId24" Type="http://schemas.openxmlformats.org/officeDocument/2006/relationships/image" Target="../media/image14.jpeg"/><Relationship Id="rId32" Type="http://schemas.openxmlformats.org/officeDocument/2006/relationships/image" Target="../media/image18.jpeg"/><Relationship Id="rId5" Type="http://schemas.openxmlformats.org/officeDocument/2006/relationships/hyperlink" Target="http://www.google.com/imgres?hl=en&amp;sa=X&amp;gbv=2&amp;biw=1024&amp;bih=715&amp;tbs=itp:clipart&amp;tbm=isch&amp;tbnid=NBS60so70SOU3M:&amp;imgrefurl=http://www.picturesofhawaii.com/hawaii_images/tropical_paradise_with_sailboat_on_the_ocean_and_palm_tree_sandals_and_beach_chair_0515-0910-0102-5221.html&amp;docid=NN6M3b9Ng1SFGM&amp;imgurl=http://www.picturesofhawaii.com/hawaii_images/tropical_paradise_with_sailboat_on_the_ocean_and_palm_tree_sandals_and_beach_chair_0515-0910-0102-5221_SMU.jpg&amp;w=300&amp;h=299&amp;ei=QYiNT8rTLMjy0gGlj8mTDw&amp;zoom=1&amp;iact=hc&amp;vpx=93&amp;vpy=137&amp;dur=582&amp;hovh=224&amp;hovw=225&amp;tx=121&amp;ty=148&amp;sig=109988227396941768641&amp;page=1&amp;tbnh=134&amp;tbnw=134&amp;start=0&amp;ndsp=17&amp;ved=1t:429,r:5,s:0,i:147" TargetMode="External"/><Relationship Id="rId15" Type="http://schemas.openxmlformats.org/officeDocument/2006/relationships/hyperlink" Target="http://www.google.com/imgres?hl=en&amp;gbv=2&amp;biw=1069&amp;bih=746&amp;tbs=itp:clipart&amp;tbm=isch&amp;tbnid=L6pfnVCP_ULc-M:&amp;imgrefurl=http://www.torchlakewindsurfing.com/&amp;docid=EmKVNb00fWJGAM&amp;imgurl=http://www.torchlakewindsurfing.com/images/windsurfing236.gif&amp;w=282&amp;h=312&amp;ei=9ouNT6WzGNOf6QH6oZT9Dg&amp;zoom=1&amp;iact=hc&amp;vpx=815&amp;vpy=335&amp;dur=466&amp;hovh=236&amp;hovw=213&amp;tx=146&amp;ty=172&amp;sig=109988227396941768641&amp;page=2&amp;tbnh=157&amp;tbnw=142&amp;start=18&amp;ndsp=22&amp;ved=1t:429,r:10,s:18,i:201" TargetMode="External"/><Relationship Id="rId23" Type="http://schemas.openxmlformats.org/officeDocument/2006/relationships/hyperlink" Target="http://www.google.com/imgres?hl=en&amp;gbv=2&amp;biw=1069&amp;bih=746&amp;tbs=itp:clipart&amp;tbm=isch&amp;tbnid=MSeTPHtk4DE4TM:&amp;imgrefurl=http://www.illustrationsof.com/1077304-royalty-free-surfer-clipart-illustration&amp;docid=4H_o0lwlzwiagM&amp;imgurl=http://www.illustrationsof.com/royalty-free-surfer-clipart-illustration-1077304.jpg&amp;w=400&amp;h=420&amp;ei=xIyNT9P9B6Pl6QG8r5z9Dg&amp;zoom=1&amp;iact=hc&amp;vpx=507&amp;vpy=241&amp;dur=520&amp;hovh=230&amp;hovw=219&amp;tx=114&amp;ty=144&amp;sig=109988227396941768641&amp;page=3&amp;tbnh=175&amp;tbnw=167&amp;start=35&amp;ndsp=20&amp;ved=1t:429,r:2,s:35,i:223" TargetMode="External"/><Relationship Id="rId28" Type="http://schemas.openxmlformats.org/officeDocument/2006/relationships/hyperlink" Target="http://www.google.com/imgres?hl=en&amp;gbv=2&amp;biw=1024&amp;bih=715&amp;tbs=itp:clipart&amp;tbm=isch&amp;tbnid=8lX0IErNVxwapM:&amp;imgrefurl=http://www.mexicovacationvillas.com/faqs.htm&amp;docid=937TMZ2y2X5hgM&amp;imgurl=http://www.mexicovacationvillas.com/graphics/FAQ%20clipart/MCj04126360000%5b1%5d.gif&amp;w=457&amp;h=337&amp;ei=dYiNT9nBH4Xm0QGtsKCNDw&amp;zoom=1&amp;iact=hc&amp;vpx=427&amp;vpy=219&amp;dur=1010&amp;hovh=193&amp;hovw=262&amp;tx=142&amp;ty=87&amp;sig=109988227396941768641&amp;page=1&amp;tbnh=133&amp;tbnw=180&amp;start=0&amp;ndsp=15&amp;ved=1t:429,r:2,s:0,i:140" TargetMode="External"/><Relationship Id="rId10" Type="http://schemas.openxmlformats.org/officeDocument/2006/relationships/hyperlink" Target="http://transparent.clipartof.com/Royalty-Free-RF-Clipart-Illustration-Of-A-White-Boy-And-Girl-Building-Sand-Castles-Together-1024217562.jpg" TargetMode="External"/><Relationship Id="rId19" Type="http://schemas.openxmlformats.org/officeDocument/2006/relationships/hyperlink" Target="http://www.google.com/imgres?hl=en&amp;gbv=2&amp;biw=1069&amp;bih=746&amp;tbs=itp:clipart&amp;tbm=isch&amp;tbnid=DohEyRVUyzaVIM:&amp;imgrefurl=http://www.disneyclips.com/imagesnewb/surfing.html&amp;docid=eL4xhBQ1nUfBSM&amp;imgurl=http://www.disneyclips.com/imagesnewb/imageslwrakr01/clipmickeywave.gif&amp;w=349&amp;h=311&amp;ei=nYyNT5fyHuSY6AHaje37Dg&amp;zoom=1&amp;iact=hc&amp;vpx=629&amp;vpy=213&amp;dur=877&amp;hovh=212&amp;hovw=238&amp;tx=94&amp;ty=138&amp;sig=109988227396941768641&amp;page=1&amp;tbnh=144&amp;tbnw=162&amp;start=0&amp;ndsp=15&amp;ved=1t:429,r:3,s:0,i:142" TargetMode="External"/><Relationship Id="rId31" Type="http://schemas.openxmlformats.org/officeDocument/2006/relationships/image" Target="../media/image17.jpeg"/><Relationship Id="rId4" Type="http://schemas.openxmlformats.org/officeDocument/2006/relationships/image" Target="../media/image2.jpeg"/><Relationship Id="rId9" Type="http://schemas.openxmlformats.org/officeDocument/2006/relationships/image" Target="../media/image3.png"/><Relationship Id="rId14" Type="http://schemas.openxmlformats.org/officeDocument/2006/relationships/image" Target="../media/image20.jpeg"/><Relationship Id="rId22" Type="http://schemas.openxmlformats.org/officeDocument/2006/relationships/image" Target="../media/image9.jpeg"/><Relationship Id="rId27" Type="http://schemas.openxmlformats.org/officeDocument/2006/relationships/image" Target="../media/image11.jpeg"/><Relationship Id="rId30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1" descr="Description: https://encrypted-tbn1.google.com/images?q=tbn:ANd9GcR06bmDOM6LOE0IprOzJ4HCi-Fl0MnMiQxIqMPfjPo2TZ8zFIB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8094" cy="201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36" descr="Description: http://peninsulahauling.com/wp-content/uploads/swimming-pool-clip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380" y="3732852"/>
            <a:ext cx="3336991" cy="146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029200"/>
            <a:ext cx="1839825" cy="18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34" descr="Description: Royalty-Free (RF) Clipart Illustration of a White Boy And Girl Building Sand Castles Together by Geo Images">
            <a:hlinkClick r:id="rId6" tooltip="&quot;Royalty-Free (RF) Clipart Illustration of a White Boy And Girl Building Sand Castles Together by Geo Images&quot;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83592"/>
            <a:ext cx="2500045" cy="206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420" y="3973787"/>
            <a:ext cx="1905347" cy="211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30" descr="Description: https://encrypted-tbn0.google.com/images?q=tbn:ANd9GcTR3IcItFFDzPj8ffj6y-_Z5ij7JRtTlbrYgBEMx_mEV0ejn3VLdQ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729" y="0"/>
            <a:ext cx="2452614" cy="21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1" descr="Description: https://encrypted-tbn1.google.com/images?q=tbn:ANd9GcR06bmDOM6LOE0IprOzJ4HCi-Fl0MnMiQxIqMPfjPo2TZ8zFIB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8094" cy="201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36" descr="Description: http://peninsulahauling.com/wp-content/uploads/swimming-pool-clip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698" y="228299"/>
            <a:ext cx="2175244" cy="95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24" descr="Description: https://encrypted-tbn2.google.com/images?q=tbn:ANd9GcREelBmpdEmYjcpbRQK7uDYyG0eCNtMRVz6XppTrWRTLT6xIIrvI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854" y="0"/>
            <a:ext cx="1611260" cy="161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055" y="5029200"/>
            <a:ext cx="1839825" cy="18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34" descr="Description: Royalty-Free (RF) Clipart Illustration of a White Boy And Girl Building Sand Castles Together by Geo Images">
            <a:hlinkClick r:id="rId8" tooltip="&quot;Royalty-Free (RF) Clipart Illustration of a White Boy And Girl Building Sand Castles Together by Geo Images&quot;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7" y="3429000"/>
            <a:ext cx="2500045" cy="206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0" y="2352675"/>
            <a:ext cx="1905347" cy="211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30" descr="Description: https://encrypted-tbn0.google.com/images?q=tbn:ANd9GcTR3IcItFFDzPj8ffj6y-_Z5ij7JRtTlbrYgBEMx_mEV0ejn3VLdQ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368" y="2529832"/>
            <a:ext cx="2452614" cy="21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35074" r="17165" b="20895"/>
          <a:stretch>
            <a:fillRect/>
          </a:stretch>
        </p:blipFill>
        <p:spPr bwMode="auto">
          <a:xfrm>
            <a:off x="4516742" y="2018094"/>
            <a:ext cx="1903827" cy="100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32" descr="Description: http://us.123rf.com/400wm/400/400/maridav/maridav0903/maridav090300037/4509776-surfer-girl-holding-her-surfboard-on-the-beach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892" y="1571"/>
            <a:ext cx="2108591" cy="212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6" descr="Description: http://www.crazywebsite.com/Pg-Free-Clipart-Graphics/Images_Celebrate_Labor_Day_Weekend_Clipart_Photos/Funny_Man_Holiday_Sun_Beach_Tanning-01.g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69" y="4589214"/>
            <a:ext cx="2624861" cy="214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35" descr="Description: https://encrypted-tbn2.google.com/images?q=tbn:ANd9GcQgfR3-6E8bdEk8_98RkkQtdrNbEinQD5YAhxoPXppb9ze60P3oSA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700" y="1626383"/>
            <a:ext cx="2230112" cy="190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48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87" y="2653058"/>
            <a:ext cx="2219325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27" descr="Description: http://3.bp.blogspot.com/_q7cRmwUGZCM/TIBnn8-B8eI/AAAAAAAAAPs/6RsY8kV8fTI/s1600/bathingsu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516" y="-5618"/>
            <a:ext cx="2445884" cy="22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751349"/>
            <a:ext cx="1857375" cy="20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9" descr="Description: https://encrypted-tbn1.google.com/images?q=tbn:ANd9GcRg6t8BF4YS80bgsdqeIeqGs3IjVkshzG1hBWKBpOhWD3uqXEO8O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05" y="2348720"/>
            <a:ext cx="1984938" cy="168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35074" r="17165" b="20895"/>
          <a:stretch>
            <a:fillRect/>
          </a:stretch>
        </p:blipFill>
        <p:spPr bwMode="auto">
          <a:xfrm>
            <a:off x="5232778" y="1860814"/>
            <a:ext cx="1755957" cy="92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31" descr="Description: https://encrypted-tbn3.google.com/images?q=tbn:ANd9GcS4-80M26hw3Kzy4D00m0P6fb8qNfZnF8aK5D8w-6YBvEo_rI7zeQ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88" y="4722320"/>
            <a:ext cx="1957468" cy="205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6" descr="Description: http://www.crazywebsite.com/Pg-Free-Clipart-Graphics/Images_Celebrate_Labor_Day_Weekend_Clipart_Photos/Funny_Man_Holiday_Sun_Beach_Tanning-01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653" y="3028949"/>
            <a:ext cx="1877238" cy="153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23" descr="Description: https://encrypted-tbn0.google.com/images?q=tbn:ANd9GcRBXq4TL--iOHLcncWnniYE7VYGkTF0BfiHZwtKw1jAKk6B8pcV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4559621"/>
            <a:ext cx="3118987" cy="229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7" descr="Description: http://www.businessevents.australia.com/images/Light-box-GoldCoast/CVB_GCT_Learn_to_Surf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6" r="49310" b="5785"/>
          <a:stretch>
            <a:fillRect/>
          </a:stretch>
        </p:blipFill>
        <p:spPr bwMode="auto">
          <a:xfrm>
            <a:off x="0" y="2207456"/>
            <a:ext cx="2057400" cy="21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38" descr="Description: http://upload.wikimedia.org/wikipedia/commons/1/1e/Sunrise_over_the_sea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1"/>
          <a:stretch>
            <a:fillRect/>
          </a:stretch>
        </p:blipFill>
        <p:spPr bwMode="auto">
          <a:xfrm>
            <a:off x="6696900" y="-5618"/>
            <a:ext cx="2447100" cy="186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9" descr="Description: http://www.tourismnewsinfo.com/wp-content/uploads/2011/05/Seaside-Resort-in-Pembrokeshire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995130" cy="207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7631" y="2447507"/>
            <a:ext cx="1176337" cy="137480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1" descr="Description: https://encrypted-tbn1.google.com/images?q=tbn:ANd9GcR06bmDOM6LOE0IprOzJ4HCi-Fl0MnMiQxIqMPfjPo2TZ8zFIB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05" y="3290474"/>
            <a:ext cx="2136105" cy="213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22" descr="Description: https://encrypted-tbn2.google.com/images?q=tbn:ANd9GcSdBgmwNxl704QwP_23PmMRafBu10QTnkRMs_cagDyfeucQ1Whw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168" y="4629597"/>
            <a:ext cx="2246232" cy="222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24" descr="Description: https://encrypted-tbn2.google.com/images?q=tbn:ANd9GcREelBmpdEmYjcpbRQK7uDYyG0eCNtMRVz6XppTrWRTLT6xIIrvI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498003"/>
            <a:ext cx="1356508" cy="135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59" y="4629597"/>
            <a:ext cx="2071541" cy="207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27" descr="Description: http://3.bp.blogspot.com/_q7cRmwUGZCM/TIBnn8-B8eI/AAAAAAAAAPs/6RsY8kV8fTI/s1600/bathingsui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551" y="1461553"/>
            <a:ext cx="2024706" cy="182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33" descr="Description: https://encrypted-tbn2.google.com/images?q=tbn:ANd9GcSwWPXRDobuxv_rpQlMfbbIcetgUEb7e6MCOyBrhWW9nuyb86SVYQ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804" y="1282170"/>
            <a:ext cx="1981544" cy="178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4" y="4722320"/>
            <a:ext cx="1857375" cy="20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35074" r="17165" b="20895"/>
          <a:stretch>
            <a:fillRect/>
          </a:stretch>
        </p:blipFill>
        <p:spPr bwMode="auto">
          <a:xfrm>
            <a:off x="4250501" y="325389"/>
            <a:ext cx="2709282" cy="142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31" descr="Description: https://encrypted-tbn3.google.com/images?q=tbn:ANd9GcS4-80M26hw3Kzy4D00m0P6fb8qNfZnF8aK5D8w-6YBvEo_rI7zeQ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257" y="0"/>
            <a:ext cx="1772744" cy="186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35" descr="Description: https://encrypted-tbn2.google.com/images?q=tbn:ANd9GcQgfR3-6E8bdEk8_98RkkQtdrNbEinQD5YAhxoPXppb9ze60P3oSA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67" y="106315"/>
            <a:ext cx="11715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23" descr="Description: https://encrypted-tbn0.google.com/images?q=tbn:ANd9GcRBXq4TL--iOHLcncWnniYE7VYGkTF0BfiHZwtKw1jAKk6B8pcV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554" y="3014743"/>
            <a:ext cx="2191588" cy="1614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7" descr="Description: http://www.businessevents.australia.com/images/Light-box-GoldCoast/CVB_GCT_Learn_to_Surf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6" r="49310" b="5785"/>
          <a:stretch>
            <a:fillRect/>
          </a:stretch>
        </p:blipFill>
        <p:spPr bwMode="auto">
          <a:xfrm>
            <a:off x="0" y="2207456"/>
            <a:ext cx="2057400" cy="21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38" descr="Description: http://upload.wikimedia.org/wikipedia/commons/1/1e/Sunrise_over_the_sea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1"/>
          <a:stretch>
            <a:fillRect/>
          </a:stretch>
        </p:blipFill>
        <p:spPr bwMode="auto">
          <a:xfrm>
            <a:off x="0" y="0"/>
            <a:ext cx="2447100" cy="186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7631" y="2447507"/>
            <a:ext cx="1176337" cy="137480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8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1" descr="Description: https://encrypted-tbn1.google.com/images?q=tbn:ANd9GcR06bmDOM6LOE0IprOzJ4HCi-Fl0MnMiQxIqMPfjPo2TZ8zFIB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31" y="2098285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36" descr="Description: http://peninsulahauling.com/wp-content/uploads/swimming-pool-clip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401" y="192013"/>
            <a:ext cx="2175244" cy="95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22" descr="Description: https://encrypted-tbn2.google.com/images?q=tbn:ANd9GcSdBgmwNxl704QwP_23PmMRafBu10QTnkRMs_cagDyfeucQ1Whw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56" y="5067889"/>
            <a:ext cx="1831747" cy="181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24" descr="Description: https://encrypted-tbn2.google.com/images?q=tbn:ANd9GcREelBmpdEmYjcpbRQK7uDYyG0eCNtMRVz6XppTrWRTLT6xIIrvI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08" y="5498003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25" descr="Description: http://www.google.fr/url?source=imglanding&amp;ct=img&amp;q=http://4.bp.blogspot.com/_n8e5MOYliII/SE1ARux-4uI/AAAAAAAAAZg/WSFf1iKHiG4/s200/Tux+soleil.png&amp;sa=X&amp;ei=TIqNT6nsIKTw0gHL69CuDw&amp;ved=0CAoQ8wc&amp;usg=AFQjCNFnJRUtacxNkgcNtLQy-sXQ8k2zaw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055" y="5659350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34" descr="Description: Royalty-Free (RF) Clipart Illustration of a White Boy And Girl Building Sand Castles Together by Geo Images">
            <a:hlinkClick r:id="rId10" tooltip="&quot;Royalty-Free (RF) Clipart Illustration of a White Boy And Girl Building Sand Castles Together by Geo Images&quot;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787" y="3833530"/>
            <a:ext cx="13811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27" descr="Description: http://3.bp.blogspot.com/_q7cRmwUGZCM/TIBnn8-B8eI/AAAAAAAAAPs/6RsY8kV8fTI/s1600/bathingsuit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56" y="2074838"/>
            <a:ext cx="12573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33" descr="Description: https://encrypted-tbn2.google.com/images?q=tbn:ANd9GcSwWPXRDobuxv_rpQlMfbbIcetgUEb7e6MCOyBrhWW9nuyb86SVYQ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130" y="3349946"/>
            <a:ext cx="134302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8" descr="Description: https://encrypted-tbn3.google.com/images?q=tbn:ANd9GcSk_hc0iA7AKyPg2wv0as0gz1ShcX28kAIAt5pzxZr5sOvrrFF2-w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4722320"/>
            <a:ext cx="97155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9" descr="Description: https://encrypted-tbn1.google.com/images?q=tbn:ANd9GcRg6t8BF4YS80bgsdqeIeqGs3IjVkshzG1hBWKBpOhWD3uqXEO8Og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37" y="1301762"/>
            <a:ext cx="14097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30" descr="Description: https://encrypted-tbn0.google.com/images?q=tbn:ANd9GcTR3IcItFFDzPj8ffj6y-_Z5ij7JRtTlbrYgBEMx_mEV0ejn3VLdQ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2" y="106316"/>
            <a:ext cx="1698275" cy="151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35074" r="17165" b="20895"/>
          <a:stretch>
            <a:fillRect/>
          </a:stretch>
        </p:blipFill>
        <p:spPr bwMode="auto">
          <a:xfrm>
            <a:off x="5264797" y="1448095"/>
            <a:ext cx="10668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32" descr="Description: http://us.123rf.com/400wm/400/400/maridav/maridav0903/maridav090300037/4509776-surfer-girl-holding-her-surfboard-on-the-beach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2" y="5742098"/>
            <a:ext cx="113347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31" descr="Description: https://encrypted-tbn3.google.com/images?q=tbn:ANd9GcS4-80M26hw3Kzy4D00m0P6fb8qNfZnF8aK5D8w-6YBvEo_rI7zeQ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021" y="1842671"/>
            <a:ext cx="115252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6" descr="Description: http://www.crazywebsite.com/Pg-Free-Clipart-Graphics/Images_Celebrate_Labor_Day_Weekend_Clipart_Photos/Funny_Man_Holiday_Sun_Beach_Tanning-01.gif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880" y="4559621"/>
            <a:ext cx="12382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35" descr="Description: https://encrypted-tbn2.google.com/images?q=tbn:ANd9GcQgfR3-6E8bdEk8_98RkkQtdrNbEinQD5YAhxoPXppb9ze60P3oSA">
            <a:hlinkClick r:id="rId26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06316"/>
            <a:ext cx="11715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23" descr="Description: https://encrypted-tbn0.google.com/images?q=tbn:ANd9GcRBXq4TL--iOHLcncWnniYE7VYGkTF0BfiHZwtKw1jAKk6B8pcV">
            <a:hlinkClick r:id="rId28"/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501" y="2755510"/>
            <a:ext cx="1447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7" descr="Description: http://www.businessevents.australia.com/images/Light-box-GoldCoast/CVB_GCT_Learn_to_Surf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6" r="49310" b="5785"/>
          <a:stretch>
            <a:fillRect/>
          </a:stretch>
        </p:blipFill>
        <p:spPr bwMode="auto">
          <a:xfrm>
            <a:off x="0" y="2207456"/>
            <a:ext cx="2057400" cy="21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38" descr="Description: http://upload.wikimedia.org/wikipedia/commons/1/1e/Sunrise_over_the_sea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1"/>
          <a:stretch>
            <a:fillRect/>
          </a:stretch>
        </p:blipFill>
        <p:spPr bwMode="auto">
          <a:xfrm>
            <a:off x="6392180" y="3471814"/>
            <a:ext cx="2447100" cy="186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9" descr="Description: http://www.tourismnewsinfo.com/wp-content/uploads/2011/05/Seaside-Resort-in-Pembrokeshire.jp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995130" cy="207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97631" y="2447507"/>
            <a:ext cx="1176337" cy="137480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8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2012-04-19T13:52:23Z</dcterms:modified>
</cp:coreProperties>
</file>